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</p:sldMasterIdLst>
  <p:notesMasterIdLst>
    <p:notesMasterId r:id="rId14"/>
  </p:notesMasterIdLst>
  <p:sldIdLst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</p:sldIdLst>
  <p:sldSz cx="14630400" cy="8229600"/>
  <p:notesSz cx="8229600" cy="14630400"/>
  <p:embeddedFontLst>
    <p:embeddedFont>
      <p:font typeface="Garamond" panose="02020404030301010803" pitchFamily="18" charset="0"/>
      <p:regular r:id="rId15"/>
      <p:bold r:id="rId16"/>
      <p:italic r:id="rId17"/>
    </p:embeddedFont>
    <p:embeddedFont>
      <p:font typeface="Nunito" pitchFamily="2" charset="0"/>
      <p:regular r:id="rId18"/>
    </p:embeddedFont>
    <p:embeddedFont>
      <p:font typeface="PT Sans" panose="020B0503020203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397E6-F4FA-413C-9B6A-D02A286B0C94}" v="10" dt="2024-09-08T10:54:17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an Sai" userId="1001857e44c95450" providerId="LiveId" clId="{F98397E6-F4FA-413C-9B6A-D02A286B0C94}"/>
    <pc:docChg chg="undo custSel addSld delSld modSld sldOrd modMainMaster">
      <pc:chgData name="Sravan Sai" userId="1001857e44c95450" providerId="LiveId" clId="{F98397E6-F4FA-413C-9B6A-D02A286B0C94}" dt="2024-09-08T11:02:42.255" v="318" actId="14100"/>
      <pc:docMkLst>
        <pc:docMk/>
      </pc:docMkLst>
      <pc:sldChg chg="addSp delSp modSp mod">
        <pc:chgData name="Sravan Sai" userId="1001857e44c95450" providerId="LiveId" clId="{F98397E6-F4FA-413C-9B6A-D02A286B0C94}" dt="2024-09-08T10:59:09.873" v="259" actId="123"/>
        <pc:sldMkLst>
          <pc:docMk/>
          <pc:sldMk cId="0" sldId="256"/>
        </pc:sldMkLst>
        <pc:spChg chg="mod">
          <ac:chgData name="Sravan Sai" userId="1001857e44c95450" providerId="LiveId" clId="{F98397E6-F4FA-413C-9B6A-D02A286B0C94}" dt="2024-09-08T10:56:07.176" v="4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09.873" v="259" actId="123"/>
          <ac:spMkLst>
            <pc:docMk/>
            <pc:sldMk cId="0" sldId="256"/>
            <ac:spMk id="4" creationId="{00000000-0000-0000-0000-000000000000}"/>
          </ac:spMkLst>
        </pc:spChg>
        <pc:spChg chg="del">
          <ac:chgData name="Sravan Sai" userId="1001857e44c95450" providerId="LiveId" clId="{F98397E6-F4FA-413C-9B6A-D02A286B0C94}" dt="2024-09-08T10:51:56.029" v="5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Sravan Sai" userId="1001857e44c95450" providerId="LiveId" clId="{F98397E6-F4FA-413C-9B6A-D02A286B0C94}" dt="2024-09-08T10:51:55.076" v="4" actId="47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Sravan Sai" userId="1001857e44c95450" providerId="LiveId" clId="{F98397E6-F4FA-413C-9B6A-D02A286B0C94}" dt="2024-09-08T10:52:12.506" v="8" actId="1036"/>
          <ac:spMkLst>
            <pc:docMk/>
            <pc:sldMk cId="0" sldId="256"/>
            <ac:spMk id="8" creationId="{31665466-7BE6-2C4F-DEF7-4BF2BDD00C82}"/>
          </ac:spMkLst>
        </pc:spChg>
        <pc:spChg chg="add del mod">
          <ac:chgData name="Sravan Sai" userId="1001857e44c95450" providerId="LiveId" clId="{F98397E6-F4FA-413C-9B6A-D02A286B0C94}" dt="2024-09-08T10:56:02.063" v="46" actId="478"/>
          <ac:spMkLst>
            <pc:docMk/>
            <pc:sldMk cId="0" sldId="256"/>
            <ac:spMk id="9" creationId="{28A6AE77-9CC9-F761-3004-A772F7D20F01}"/>
          </ac:spMkLst>
        </pc:spChg>
        <pc:picChg chg="del">
          <ac:chgData name="Sravan Sai" userId="1001857e44c95450" providerId="LiveId" clId="{F98397E6-F4FA-413C-9B6A-D02A286B0C94}" dt="2024-09-08T10:51:59.016" v="6" actId="478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Sravan Sai" userId="1001857e44c95450" providerId="LiveId" clId="{F98397E6-F4FA-413C-9B6A-D02A286B0C94}" dt="2024-09-08T10:59:05.982" v="258" actId="123"/>
        <pc:sldMkLst>
          <pc:docMk/>
          <pc:sldMk cId="0" sldId="257"/>
        </pc:sldMkLst>
        <pc:spChg chg="mod">
          <ac:chgData name="Sravan Sai" userId="1001857e44c95450" providerId="LiveId" clId="{F98397E6-F4FA-413C-9B6A-D02A286B0C94}" dt="2024-09-08T10:58:59.625" v="255" actId="123"/>
          <ac:spMkLst>
            <pc:docMk/>
            <pc:sldMk cId="0" sldId="257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8:28.459" v="69" actId="255"/>
          <ac:spMkLst>
            <pc:docMk/>
            <pc:sldMk cId="0" sldId="257"/>
            <ac:spMk id="7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01.920" v="256" actId="123"/>
          <ac:spMkLst>
            <pc:docMk/>
            <pc:sldMk cId="0" sldId="257"/>
            <ac:spMk id="8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8:31.435" v="70" actId="255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03.792" v="257" actId="123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8:34.978" v="71" actId="255"/>
          <ac:spMkLst>
            <pc:docMk/>
            <pc:sldMk cId="0" sldId="257"/>
            <ac:spMk id="15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05.982" v="258" actId="123"/>
          <ac:spMkLst>
            <pc:docMk/>
            <pc:sldMk cId="0" sldId="257"/>
            <ac:spMk id="16" creationId="{00000000-0000-0000-0000-000000000000}"/>
          </ac:spMkLst>
        </pc:spChg>
      </pc:sldChg>
      <pc:sldChg chg="addSp modSp mod">
        <pc:chgData name="Sravan Sai" userId="1001857e44c95450" providerId="LiveId" clId="{F98397E6-F4FA-413C-9B6A-D02A286B0C94}" dt="2024-09-08T10:59:56.336" v="272" actId="14100"/>
        <pc:sldMkLst>
          <pc:docMk/>
          <pc:sldMk cId="0" sldId="258"/>
        </pc:sldMkLst>
        <pc:spChg chg="mod">
          <ac:chgData name="Sravan Sai" userId="1001857e44c95450" providerId="LiveId" clId="{F98397E6-F4FA-413C-9B6A-D02A286B0C94}" dt="2024-09-08T10:59:56.336" v="272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39.634" v="269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35.157" v="268" actId="123"/>
          <ac:spMkLst>
            <pc:docMk/>
            <pc:sldMk cId="0" sldId="258"/>
            <ac:spMk id="6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44.818" v="270" actId="255"/>
          <ac:spMkLst>
            <pc:docMk/>
            <pc:sldMk cId="0" sldId="258"/>
            <ac:spMk id="7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30.505" v="265" actId="123"/>
          <ac:spMkLst>
            <pc:docMk/>
            <pc:sldMk cId="0" sldId="258"/>
            <ac:spMk id="9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48.380" v="271" actId="25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9:26.292" v="263" actId="123"/>
          <ac:spMkLst>
            <pc:docMk/>
            <pc:sldMk cId="0" sldId="258"/>
            <ac:spMk id="11" creationId="{00000000-0000-0000-0000-000000000000}"/>
          </ac:spMkLst>
        </pc:spChg>
        <pc:spChg chg="add mod">
          <ac:chgData name="Sravan Sai" userId="1001857e44c95450" providerId="LiveId" clId="{F98397E6-F4FA-413C-9B6A-D02A286B0C94}" dt="2024-09-08T10:52:15.554" v="10" actId="1036"/>
          <ac:spMkLst>
            <pc:docMk/>
            <pc:sldMk cId="0" sldId="258"/>
            <ac:spMk id="12" creationId="{1EFA5FC8-AD97-A95E-907D-6BB0B4FFF936}"/>
          </ac:spMkLst>
        </pc:spChg>
      </pc:sldChg>
      <pc:sldChg chg="modSp mod">
        <pc:chgData name="Sravan Sai" userId="1001857e44c95450" providerId="LiveId" clId="{F98397E6-F4FA-413C-9B6A-D02A286B0C94}" dt="2024-09-08T11:01:02.214" v="290" actId="1076"/>
        <pc:sldMkLst>
          <pc:docMk/>
          <pc:sldMk cId="0" sldId="259"/>
        </pc:sldMkLst>
        <pc:spChg chg="mod">
          <ac:chgData name="Sravan Sai" userId="1001857e44c95450" providerId="LiveId" clId="{F98397E6-F4FA-413C-9B6A-D02A286B0C94}" dt="2024-09-08T11:00:06.933" v="274" actId="123"/>
          <ac:spMkLst>
            <pc:docMk/>
            <pc:sldMk cId="0" sldId="259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57.411" v="289" actId="255"/>
          <ac:spMkLst>
            <pc:docMk/>
            <pc:sldMk cId="0" sldId="259"/>
            <ac:spMk id="6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11.124" v="276" actId="123"/>
          <ac:spMkLst>
            <pc:docMk/>
            <pc:sldMk cId="0" sldId="259"/>
            <ac:spMk id="7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02.214" v="290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30.796" v="281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54.433" v="288" actId="255"/>
          <ac:spMkLst>
            <pc:docMk/>
            <pc:sldMk cId="0" sldId="259"/>
            <ac:spMk id="12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43.449" v="284" actId="12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51.597" v="287" actId="255"/>
          <ac:spMkLst>
            <pc:docMk/>
            <pc:sldMk cId="0" sldId="259"/>
            <ac:spMk id="15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0:48.217" v="286" actId="255"/>
          <ac:spMkLst>
            <pc:docMk/>
            <pc:sldMk cId="0" sldId="259"/>
            <ac:spMk id="16" creationId="{00000000-0000-0000-0000-000000000000}"/>
          </ac:spMkLst>
        </pc:spChg>
      </pc:sldChg>
      <pc:sldChg chg="addSp modSp mod">
        <pc:chgData name="Sravan Sai" userId="1001857e44c95450" providerId="LiveId" clId="{F98397E6-F4FA-413C-9B6A-D02A286B0C94}" dt="2024-09-08T11:01:19.668" v="294" actId="123"/>
        <pc:sldMkLst>
          <pc:docMk/>
          <pc:sldMk cId="0" sldId="260"/>
        </pc:sldMkLst>
        <pc:spChg chg="mod">
          <ac:chgData name="Sravan Sai" userId="1001857e44c95450" providerId="LiveId" clId="{F98397E6-F4FA-413C-9B6A-D02A286B0C94}" dt="2024-09-08T11:01:11.405" v="291" actId="123"/>
          <ac:spMkLst>
            <pc:docMk/>
            <pc:sldMk cId="0" sldId="260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7:14.283" v="57" actId="255"/>
          <ac:spMkLst>
            <pc:docMk/>
            <pc:sldMk cId="0" sldId="260"/>
            <ac:spMk id="6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13.341" v="292" actId="123"/>
          <ac:spMkLst>
            <pc:docMk/>
            <pc:sldMk cId="0" sldId="260"/>
            <ac:spMk id="7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7:25.245" v="60" actId="255"/>
          <ac:spMkLst>
            <pc:docMk/>
            <pc:sldMk cId="0" sldId="260"/>
            <ac:spMk id="9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16.125" v="293" actId="123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7:29.287" v="61" actId="25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19.668" v="294" actId="123"/>
          <ac:spMkLst>
            <pc:docMk/>
            <pc:sldMk cId="0" sldId="260"/>
            <ac:spMk id="13" creationId="{00000000-0000-0000-0000-000000000000}"/>
          </ac:spMkLst>
        </pc:spChg>
        <pc:spChg chg="add mod">
          <ac:chgData name="Sravan Sai" userId="1001857e44c95450" providerId="LiveId" clId="{F98397E6-F4FA-413C-9B6A-D02A286B0C94}" dt="2024-09-08T10:52:20.208" v="11"/>
          <ac:spMkLst>
            <pc:docMk/>
            <pc:sldMk cId="0" sldId="260"/>
            <ac:spMk id="14" creationId="{B1B5D286-91C6-0B77-802F-2E3232E42EA3}"/>
          </ac:spMkLst>
        </pc:spChg>
      </pc:sldChg>
      <pc:sldChg chg="modSp mod">
        <pc:chgData name="Sravan Sai" userId="1001857e44c95450" providerId="LiveId" clId="{F98397E6-F4FA-413C-9B6A-D02A286B0C94}" dt="2024-09-08T11:01:24.705" v="295" actId="123"/>
        <pc:sldMkLst>
          <pc:docMk/>
          <pc:sldMk cId="0" sldId="261"/>
        </pc:sldMkLst>
        <pc:spChg chg="mod">
          <ac:chgData name="Sravan Sai" userId="1001857e44c95450" providerId="LiveId" clId="{F98397E6-F4FA-413C-9B6A-D02A286B0C94}" dt="2024-09-08T11:01:24.705" v="295" actId="123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Sravan Sai" userId="1001857e44c95450" providerId="LiveId" clId="{F98397E6-F4FA-413C-9B6A-D02A286B0C94}" dt="2024-09-08T11:01:41.414" v="299" actId="1076"/>
        <pc:sldMkLst>
          <pc:docMk/>
          <pc:sldMk cId="0" sldId="262"/>
        </pc:sldMkLst>
        <pc:spChg chg="mod">
          <ac:chgData name="Sravan Sai" userId="1001857e44c95450" providerId="LiveId" clId="{F98397E6-F4FA-413C-9B6A-D02A286B0C94}" dt="2024-09-08T11:01:30.853" v="296" actId="123"/>
          <ac:spMkLst>
            <pc:docMk/>
            <pc:sldMk cId="0" sldId="262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6:52.539" v="54" actId="255"/>
          <ac:spMkLst>
            <pc:docMk/>
            <pc:sldMk cId="0" sldId="262"/>
            <ac:spMk id="6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38.359" v="298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6:49.395" v="53" actId="255"/>
          <ac:spMkLst>
            <pc:docMk/>
            <pc:sldMk cId="0" sldId="262"/>
            <ac:spMk id="9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35.847" v="297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ravan Sai" userId="1001857e44c95450" providerId="LiveId" clId="{F98397E6-F4FA-413C-9B6A-D02A286B0C94}" dt="2024-09-08T10:56:45.859" v="52" actId="25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41.414" v="299" actId="1076"/>
          <ac:spMkLst>
            <pc:docMk/>
            <pc:sldMk cId="0" sldId="262"/>
            <ac:spMk id="13" creationId="{00000000-0000-0000-0000-000000000000}"/>
          </ac:spMkLst>
        </pc:spChg>
      </pc:sldChg>
      <pc:sldChg chg="addSp modSp mod">
        <pc:chgData name="Sravan Sai" userId="1001857e44c95450" providerId="LiveId" clId="{F98397E6-F4FA-413C-9B6A-D02A286B0C94}" dt="2024-09-08T11:02:00.102" v="306" actId="123"/>
        <pc:sldMkLst>
          <pc:docMk/>
          <pc:sldMk cId="0" sldId="263"/>
        </pc:sldMkLst>
        <pc:spChg chg="mod">
          <ac:chgData name="Sravan Sai" userId="1001857e44c95450" providerId="LiveId" clId="{F98397E6-F4FA-413C-9B6A-D02A286B0C94}" dt="2024-09-08T11:01:48.196" v="301" actId="123"/>
          <ac:spMkLst>
            <pc:docMk/>
            <pc:sldMk cId="0" sldId="263"/>
            <ac:spMk id="4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51.866" v="302" actId="255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1:56.035" v="304" actId="123"/>
          <ac:spMkLst>
            <pc:docMk/>
            <pc:sldMk cId="0" sldId="263"/>
            <ac:spMk id="15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2:00.102" v="306" actId="123"/>
          <ac:spMkLst>
            <pc:docMk/>
            <pc:sldMk cId="0" sldId="263"/>
            <ac:spMk id="20" creationId="{00000000-0000-0000-0000-000000000000}"/>
          </ac:spMkLst>
        </pc:spChg>
        <pc:spChg chg="add mod">
          <ac:chgData name="Sravan Sai" userId="1001857e44c95450" providerId="LiveId" clId="{F98397E6-F4FA-413C-9B6A-D02A286B0C94}" dt="2024-09-08T10:52:24.031" v="12"/>
          <ac:spMkLst>
            <pc:docMk/>
            <pc:sldMk cId="0" sldId="263"/>
            <ac:spMk id="21" creationId="{B12DEA70-DD1C-4A65-527A-86BB19D30D14}"/>
          </ac:spMkLst>
        </pc:spChg>
      </pc:sldChg>
      <pc:sldChg chg="addSp modSp mod">
        <pc:chgData name="Sravan Sai" userId="1001857e44c95450" providerId="LiveId" clId="{F98397E6-F4FA-413C-9B6A-D02A286B0C94}" dt="2024-09-08T11:02:42.255" v="318" actId="14100"/>
        <pc:sldMkLst>
          <pc:docMk/>
          <pc:sldMk cId="0" sldId="264"/>
        </pc:sldMkLst>
        <pc:spChg chg="mod">
          <ac:chgData name="Sravan Sai" userId="1001857e44c95450" providerId="LiveId" clId="{F98397E6-F4FA-413C-9B6A-D02A286B0C94}" dt="2024-09-08T11:02:29.257" v="315" actId="123"/>
          <ac:spMkLst>
            <pc:docMk/>
            <pc:sldMk cId="0" sldId="264"/>
            <ac:spMk id="3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2:36.550" v="316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2:38.822" v="317" actId="14100"/>
          <ac:spMkLst>
            <pc:docMk/>
            <pc:sldMk cId="0" sldId="264"/>
            <ac:spMk id="9" creationId="{00000000-0000-0000-0000-000000000000}"/>
          </ac:spMkLst>
        </pc:spChg>
        <pc:spChg chg="mod">
          <ac:chgData name="Sravan Sai" userId="1001857e44c95450" providerId="LiveId" clId="{F98397E6-F4FA-413C-9B6A-D02A286B0C94}" dt="2024-09-08T11:02:42.255" v="318" actId="14100"/>
          <ac:spMkLst>
            <pc:docMk/>
            <pc:sldMk cId="0" sldId="264"/>
            <ac:spMk id="12" creationId="{00000000-0000-0000-0000-000000000000}"/>
          </ac:spMkLst>
        </pc:spChg>
        <pc:spChg chg="add mod">
          <ac:chgData name="Sravan Sai" userId="1001857e44c95450" providerId="LiveId" clId="{F98397E6-F4FA-413C-9B6A-D02A286B0C94}" dt="2024-09-08T10:52:27.034" v="13"/>
          <ac:spMkLst>
            <pc:docMk/>
            <pc:sldMk cId="0" sldId="264"/>
            <ac:spMk id="13" creationId="{149AE0BC-8537-AA9A-26A5-A930EDF693D5}"/>
          </ac:spMkLst>
        </pc:spChg>
      </pc:sldChg>
      <pc:sldChg chg="addSp modSp new add del mod ord">
        <pc:chgData name="Sravan Sai" userId="1001857e44c95450" providerId="LiveId" clId="{F98397E6-F4FA-413C-9B6A-D02A286B0C94}" dt="2024-09-08T10:55:53.785" v="44" actId="47"/>
        <pc:sldMkLst>
          <pc:docMk/>
          <pc:sldMk cId="3209749619" sldId="265"/>
        </pc:sldMkLst>
        <pc:spChg chg="add mod">
          <ac:chgData name="Sravan Sai" userId="1001857e44c95450" providerId="LiveId" clId="{F98397E6-F4FA-413C-9B6A-D02A286B0C94}" dt="2024-09-08T10:54:03.047" v="18"/>
          <ac:spMkLst>
            <pc:docMk/>
            <pc:sldMk cId="3209749619" sldId="265"/>
            <ac:spMk id="2" creationId="{81CDA599-3356-9B26-A529-5AA768B5CA2D}"/>
          </ac:spMkLst>
        </pc:spChg>
        <pc:spChg chg="add mod">
          <ac:chgData name="Sravan Sai" userId="1001857e44c95450" providerId="LiveId" clId="{F98397E6-F4FA-413C-9B6A-D02A286B0C94}" dt="2024-09-08T10:53:32.263" v="17"/>
          <ac:spMkLst>
            <pc:docMk/>
            <pc:sldMk cId="3209749619" sldId="265"/>
            <ac:spMk id="3" creationId="{F6C9F2ED-5137-E81F-2D0B-389C1ED694B8}"/>
          </ac:spMkLst>
        </pc:spChg>
      </pc:sldChg>
      <pc:sldChg chg="addSp modSp new">
        <pc:chgData name="Sravan Sai" userId="1001857e44c95450" providerId="LiveId" clId="{F98397E6-F4FA-413C-9B6A-D02A286B0C94}" dt="2024-09-08T10:52:43.148" v="15"/>
        <pc:sldMkLst>
          <pc:docMk/>
          <pc:sldMk cId="3720708055" sldId="266"/>
        </pc:sldMkLst>
        <pc:spChg chg="add mod">
          <ac:chgData name="Sravan Sai" userId="1001857e44c95450" providerId="LiveId" clId="{F98397E6-F4FA-413C-9B6A-D02A286B0C94}" dt="2024-09-08T10:52:43.148" v="15"/>
          <ac:spMkLst>
            <pc:docMk/>
            <pc:sldMk cId="3720708055" sldId="266"/>
            <ac:spMk id="2" creationId="{076F3A9C-46E6-8661-3E30-1D7ED9172F4B}"/>
          </ac:spMkLst>
        </pc:spChg>
      </pc:sldChg>
      <pc:sldMasterChg chg="addSldLayout delSldLayout modSldLayout">
        <pc:chgData name="Sravan Sai" userId="1001857e44c95450" providerId="LiveId" clId="{F98397E6-F4FA-413C-9B6A-D02A286B0C94}" dt="2024-09-08T10:55:53.785" v="44" actId="47"/>
        <pc:sldMasterMkLst>
          <pc:docMk/>
          <pc:sldMasterMk cId="2770327951" sldId="2147483659"/>
        </pc:sldMasterMkLst>
        <pc:sldLayoutChg chg="delSp add del">
          <pc:chgData name="Sravan Sai" userId="1001857e44c95450" providerId="LiveId" clId="{F98397E6-F4FA-413C-9B6A-D02A286B0C94}" dt="2024-09-08T10:55:53.785" v="44" actId="47"/>
          <pc:sldLayoutMkLst>
            <pc:docMk/>
            <pc:sldMasterMk cId="2770327951" sldId="2147483659"/>
            <pc:sldLayoutMk cId="968035519" sldId="2147483677"/>
          </pc:sldLayoutMkLst>
          <pc:spChg chg="del">
            <ac:chgData name="Sravan Sai" userId="1001857e44c95450" providerId="LiveId" clId="{F98397E6-F4FA-413C-9B6A-D02A286B0C94}" dt="2024-09-08T10:51:51.152" v="3"/>
            <ac:spMkLst>
              <pc:docMk/>
              <pc:sldMasterMk cId="2770327951" sldId="2147483659"/>
              <pc:sldLayoutMk cId="968035519" sldId="2147483677"/>
              <ac:spMk id="3" creationId="{00000000-0000-0000-0000-000000000000}"/>
            </ac:spMkLst>
          </pc:spChg>
          <pc:picChg chg="del">
            <ac:chgData name="Sravan Sai" userId="1001857e44c95450" providerId="LiveId" clId="{F98397E6-F4FA-413C-9B6A-D02A286B0C94}" dt="2024-09-08T10:51:51.152" v="3"/>
            <ac:picMkLst>
              <pc:docMk/>
              <pc:sldMasterMk cId="2770327951" sldId="2147483659"/>
              <pc:sldLayoutMk cId="968035519" sldId="2147483677"/>
              <ac:picMk id="2" creationId="{00000000-0000-0000-0000-000000000000}"/>
            </ac:picMkLst>
          </pc:picChg>
          <pc:picChg chg="del">
            <ac:chgData name="Sravan Sai" userId="1001857e44c95450" providerId="LiveId" clId="{F98397E6-F4FA-413C-9B6A-D02A286B0C94}" dt="2024-09-08T10:51:51.152" v="3"/>
            <ac:picMkLst>
              <pc:docMk/>
              <pc:sldMasterMk cId="2770327951" sldId="2147483659"/>
              <pc:sldLayoutMk cId="968035519" sldId="214748367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8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34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80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6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276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6605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7085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839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2846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596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3037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363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2461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0871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2244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20905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5199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78233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03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2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1CDA599-3356-9B26-A529-5AA768B5CA2D}"/>
              </a:ext>
            </a:extLst>
          </p:cNvPr>
          <p:cNvSpPr txBox="1">
            <a:spLocks/>
          </p:cNvSpPr>
          <p:nvPr/>
        </p:nvSpPr>
        <p:spPr>
          <a:xfrm>
            <a:off x="3136785" y="2761103"/>
            <a:ext cx="8356829" cy="27073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ts val="7850"/>
              </a:lnSpc>
              <a:buNone/>
            </a:pPr>
            <a:r>
              <a:rPr lang="en-US" sz="6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Expressions in AngularJS</a:t>
            </a:r>
            <a:endParaRPr lang="en-US" sz="6000" dirty="0"/>
          </a:p>
        </p:txBody>
      </p:sp>
      <p:sp>
        <p:nvSpPr>
          <p:cNvPr id="3" name="Google Shape;210;p24">
            <a:extLst>
              <a:ext uri="{FF2B5EF4-FFF2-40B4-BE49-F238E27FC236}">
                <a16:creationId xmlns:a16="http://schemas.microsoft.com/office/drawing/2014/main" id="{F6C9F2ED-5137-E81F-2D0B-389C1ED694B8}"/>
              </a:ext>
            </a:extLst>
          </p:cNvPr>
          <p:cNvSpPr txBox="1">
            <a:spLocks/>
          </p:cNvSpPr>
          <p:nvPr/>
        </p:nvSpPr>
        <p:spPr>
          <a:xfrm>
            <a:off x="8899412" y="5728553"/>
            <a:ext cx="4910254" cy="842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Sravan Sai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22H51A0527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CSE-D</a:t>
            </a:r>
          </a:p>
        </p:txBody>
      </p:sp>
    </p:spTree>
    <p:extLst>
      <p:ext uri="{BB962C8B-B14F-4D97-AF65-F5344CB8AC3E}">
        <p14:creationId xmlns:p14="http://schemas.microsoft.com/office/powerpoint/2010/main" val="320974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37354"/>
            <a:ext cx="1017079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Applications of AngularJS Expressions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1957149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expressions are a core component of building robust and dynamic web applications. They provide the foundation for interactive elements and data-driven user experiences.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3024902"/>
            <a:ext cx="3984069" cy="24623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57958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E-commerce Apps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68693" y="6307098"/>
            <a:ext cx="358100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product listings, real-time inventory updates, and interactive shopping carts.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46" y="3024902"/>
            <a:ext cx="3984069" cy="2462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3046" y="5795843"/>
            <a:ext cx="303847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Dashboards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5323046" y="6307098"/>
            <a:ext cx="358100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data visualization, interactive charts, and dynamic updates of key performance indicators.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024902"/>
            <a:ext cx="3984188" cy="24623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400" y="57958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Social Media Apps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9677400" y="6307098"/>
            <a:ext cx="330262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user feeds, interactive comments sections, and real-time notifications.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9AE0BC-8537-AA9A-26A5-A930EDF693D5}"/>
              </a:ext>
            </a:extLst>
          </p:cNvPr>
          <p:cNvSpPr/>
          <p:nvPr/>
        </p:nvSpPr>
        <p:spPr>
          <a:xfrm>
            <a:off x="12890810" y="7794702"/>
            <a:ext cx="1628078" cy="31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p43">
            <a:extLst>
              <a:ext uri="{FF2B5EF4-FFF2-40B4-BE49-F238E27FC236}">
                <a16:creationId xmlns:a16="http://schemas.microsoft.com/office/drawing/2014/main" id="{076F3A9C-46E6-8661-3E30-1D7ED9172F4B}"/>
              </a:ext>
            </a:extLst>
          </p:cNvPr>
          <p:cNvSpPr txBox="1">
            <a:spLocks/>
          </p:cNvSpPr>
          <p:nvPr/>
        </p:nvSpPr>
        <p:spPr>
          <a:xfrm>
            <a:off x="3991668" y="3750270"/>
            <a:ext cx="6647064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9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2070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90986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Expressions in AngularJS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364320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Expressions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AngularJS are used to bind application data to HTML. </a:t>
            </a:r>
          </a:p>
          <a:p>
            <a:pPr marL="285750" indent="-285750" algn="just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expressions are resolved by AngularJS and the result is returned back to where the expression is written. </a:t>
            </a:r>
          </a:p>
          <a:p>
            <a:pPr marL="285750" indent="-285750" algn="just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expressions in AngularJS are written in double braces: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{{ expression }}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behave similar to 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ng-bind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directives: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ng-bind=”expression”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65466-7BE6-2C4F-DEF7-4BF2BDD00C82}"/>
              </a:ext>
            </a:extLst>
          </p:cNvPr>
          <p:cNvSpPr/>
          <p:nvPr/>
        </p:nvSpPr>
        <p:spPr>
          <a:xfrm>
            <a:off x="12890810" y="7805853"/>
            <a:ext cx="1628078" cy="31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750" y="957143"/>
            <a:ext cx="7774186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AngularJS Expressions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6750" y="1803202"/>
            <a:ext cx="7810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expressions are a cornerstone of data binding. They allow you to dynamically display and interact with data in your AngularJS applications. 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66750" y="3146227"/>
            <a:ext cx="428625" cy="428625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0338" y="3225998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85875" y="3146227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Binding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285875" y="3540562"/>
            <a:ext cx="71913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key concept behind AngularJS expressions is data binding. This means that the view (HTML) is automatically updated whenever the data in the model changes, and vice versa.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66750" y="4859774"/>
            <a:ext cx="428625" cy="428625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0338" y="4939546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285875" y="4859774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Content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285875" y="5254109"/>
            <a:ext cx="71913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enable the creation of dynamic content that reacts to changes in the underlying data. 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6750" y="6268522"/>
            <a:ext cx="428625" cy="428625"/>
          </a:xfrm>
          <a:prstGeom prst="roundRect">
            <a:avLst>
              <a:gd name="adj" fmla="val 6667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0338" y="6348293"/>
            <a:ext cx="161330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285875" y="6268522"/>
            <a:ext cx="246114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Simplified Development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285875" y="6662857"/>
            <a:ext cx="71913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simplify development by eliminating the need for manual DOM manipulation, allowing you to focus on the logic and data of your application.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46346"/>
            <a:ext cx="868287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Syntax of AngularJS Expressions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466142"/>
            <a:ext cx="1139800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syntax of an AngularJS expression is simple and intuitive. It involves wrapping the expression within double curly braces.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68693" y="378071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Basic Syntax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68693" y="4390668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{{ expression }}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007888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syntax is used to bind the evaluation of the expression to the view.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407462" y="378071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Example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07462" y="4390668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 + 2 = {{ 2 + 2 }}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407462" y="5007888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evaluates the expression "2 + 2" and displays the result "4" within the HTML.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9846231" y="378071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Difference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46231" y="4390668"/>
            <a:ext cx="382893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expressions differ from JavaScript expressions in their scope and context. They are evaluated within the AngularJS scope and are specifically designed for data binding.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FA5FC8-AD97-A95E-907D-6BB0B4FFF936}"/>
              </a:ext>
            </a:extLst>
          </p:cNvPr>
          <p:cNvSpPr/>
          <p:nvPr/>
        </p:nvSpPr>
        <p:spPr>
          <a:xfrm>
            <a:off x="12890810" y="7805853"/>
            <a:ext cx="1628078" cy="31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013" y="681990"/>
            <a:ext cx="4565333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Types of Expressions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9013" y="1543526"/>
            <a:ext cx="778597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expressions support various types of data, allowing you to manipulate and display data in different formats.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79013" y="2382798"/>
            <a:ext cx="7785973" cy="1145738"/>
          </a:xfrm>
          <a:prstGeom prst="roundRect">
            <a:avLst>
              <a:gd name="adj" fmla="val 2540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95826" y="2599611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Number Expressions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95826" y="3001208"/>
            <a:ext cx="735234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numeric values using standard arithmetic operators.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79013" y="3722489"/>
            <a:ext cx="7785973" cy="1145738"/>
          </a:xfrm>
          <a:prstGeom prst="roundRect">
            <a:avLst>
              <a:gd name="adj" fmla="val 2540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5826" y="3842325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String Expressions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95825" y="4224576"/>
            <a:ext cx="10054673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 string operations like concatenation, substring extraction, and case 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conversions.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79013" y="5062180"/>
            <a:ext cx="7785973" cy="1145738"/>
          </a:xfrm>
          <a:prstGeom prst="roundRect">
            <a:avLst>
              <a:gd name="adj" fmla="val 2540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5826" y="5278993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Boolean Expressions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95826" y="5680591"/>
            <a:ext cx="735234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conditions and return true or false values.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679013" y="6401872"/>
            <a:ext cx="7785973" cy="1145738"/>
          </a:xfrm>
          <a:prstGeom prst="roundRect">
            <a:avLst>
              <a:gd name="adj" fmla="val 2540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95826" y="6618684"/>
            <a:ext cx="228266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 Expressions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95826" y="7020282"/>
            <a:ext cx="735234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and manipulate properties of objects, including nested properties.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842724"/>
            <a:ext cx="7705606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AngularJS Expressions with Objects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85416" y="1729621"/>
            <a:ext cx="7745968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expressions, you can easily bind data from objects to the view, displaying dynamic content based on object properties.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16" y="2593419"/>
            <a:ext cx="998577" cy="15978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3554" y="2793087"/>
            <a:ext cx="250019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 Property Access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83554" y="3206591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can access object properties by using the dot notation.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416" y="4191238"/>
            <a:ext cx="998577" cy="159781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3554" y="4390906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Binding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83554" y="4804410"/>
            <a:ext cx="644783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result of the expression is automatically bound to the view.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16" y="5789057"/>
            <a:ext cx="998577" cy="159781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3554" y="5988725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Content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83554" y="6402229"/>
            <a:ext cx="644783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allows you to create dynamic content based on the values of object properties.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5D286-91C6-0B77-802F-2E3232E42EA3}"/>
              </a:ext>
            </a:extLst>
          </p:cNvPr>
          <p:cNvSpPr/>
          <p:nvPr/>
        </p:nvSpPr>
        <p:spPr>
          <a:xfrm>
            <a:off x="12890810" y="7794702"/>
            <a:ext cx="1628078" cy="31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0457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AngularJS Expressions with Arrays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57282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are powerful when working with arrays, allowing you to iterate over elements and display dynamic lists based on array data.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864037" y="4640580"/>
            <a:ext cx="7415927" cy="1838563"/>
          </a:xfrm>
          <a:prstGeom prst="roundRect">
            <a:avLst>
              <a:gd name="adj" fmla="val 2014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465582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481155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ng-repeat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481155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Iterates over array elements.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5362337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551807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{{ expression }}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551807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Binds data from the array element to the view.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777954"/>
            <a:ext cx="7501176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AngularJS Expressions with Functions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43890" y="1594961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allow you to call functions within your AngularJS templates, enabling dynamic behavior based on function results.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" y="2390537"/>
            <a:ext cx="459938" cy="4599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3890" y="3034427"/>
            <a:ext cx="216443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Function Calls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43890" y="3534905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Expressions can call functions defined in the scope.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" y="4261485"/>
            <a:ext cx="459938" cy="4599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3890" y="4905375"/>
            <a:ext cx="216443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Values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643890" y="5433417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result of the function call is used to generate dynamic values in the view.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" y="6132433"/>
            <a:ext cx="459938" cy="4599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3890" y="6776323"/>
            <a:ext cx="216443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Flow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43890" y="7230785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Functions can be used to manipulate data before it is displayed in the view.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616" y="713184"/>
            <a:ext cx="7593568" cy="130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Error Handling in AngularJS Expressions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61616" y="2348151"/>
            <a:ext cx="75935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gracefully handles errors within expressions, ensuring that your application continues to function smoothly.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578560" y="3305889"/>
            <a:ext cx="30480" cy="4210526"/>
          </a:xfrm>
          <a:prstGeom prst="roundRect">
            <a:avLst>
              <a:gd name="adj" fmla="val 1090044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812459" y="3788807"/>
            <a:ext cx="775216" cy="30480"/>
          </a:xfrm>
          <a:prstGeom prst="roundRect">
            <a:avLst>
              <a:gd name="adj" fmla="val 1090044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6344662" y="3554968"/>
            <a:ext cx="498277" cy="498277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0039" y="3647718"/>
            <a:ext cx="18752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811929" y="3527346"/>
            <a:ext cx="260580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Error Detection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811929" y="3985974"/>
            <a:ext cx="6043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AngularJS detects errors that occur within expressions.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812459" y="5266134"/>
            <a:ext cx="775216" cy="30480"/>
          </a:xfrm>
          <a:prstGeom prst="roundRect">
            <a:avLst>
              <a:gd name="adj" fmla="val 1090044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6344662" y="5032296"/>
            <a:ext cx="498277" cy="498277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0039" y="5125045"/>
            <a:ext cx="18752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811929" y="5004673"/>
            <a:ext cx="260580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Graceful Handling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811929" y="5463302"/>
            <a:ext cx="6043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errors are handled without halting the application.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6812459" y="6743462"/>
            <a:ext cx="775216" cy="30480"/>
          </a:xfrm>
          <a:prstGeom prst="roundRect">
            <a:avLst>
              <a:gd name="adj" fmla="val 1090044"/>
            </a:avLst>
          </a:prstGeom>
          <a:solidFill>
            <a:srgbClr val="DA33BF"/>
          </a:solidFill>
          <a:ln/>
        </p:spPr>
      </p:sp>
      <p:sp>
        <p:nvSpPr>
          <p:cNvPr id="17" name="Shape 14"/>
          <p:cNvSpPr/>
          <p:nvPr/>
        </p:nvSpPr>
        <p:spPr>
          <a:xfrm>
            <a:off x="6344662" y="6509623"/>
            <a:ext cx="498277" cy="498277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00039" y="6602373"/>
            <a:ext cx="18752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7811929" y="6482001"/>
            <a:ext cx="260580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Experience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7811929" y="6940629"/>
            <a:ext cx="6043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minimizes disruptions to the user experience.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DEA70-DD1C-4A65-527A-86BB19D30D14}"/>
              </a:ext>
            </a:extLst>
          </p:cNvPr>
          <p:cNvSpPr/>
          <p:nvPr/>
        </p:nvSpPr>
        <p:spPr>
          <a:xfrm>
            <a:off x="12890810" y="7794702"/>
            <a:ext cx="1628078" cy="3122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684</Words>
  <Application>Microsoft Office PowerPoint</Application>
  <PresentationFormat>Custom</PresentationFormat>
  <Paragraphs>92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Garamond</vt:lpstr>
      <vt:lpstr>Arial</vt:lpstr>
      <vt:lpstr>Times New Roman</vt:lpstr>
      <vt:lpstr>PT Sans</vt:lpstr>
      <vt:lpstr>Nunito</vt:lpstr>
      <vt:lpstr>Office Theme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Sravan Sai</cp:lastModifiedBy>
  <cp:revision>1</cp:revision>
  <dcterms:created xsi:type="dcterms:W3CDTF">2024-09-08T10:50:24Z</dcterms:created>
  <dcterms:modified xsi:type="dcterms:W3CDTF">2024-09-08T11:02:46Z</dcterms:modified>
</cp:coreProperties>
</file>